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2B9A1-E93E-67B1-CBBD-8DC1819F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15407B-D9EF-3555-6658-C165BF3A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1E5D-119A-4A4C-A408-FBD41D0CBB32}" type="datetimeFigureOut">
              <a:rPr lang="nl-NL" smtClean="0"/>
              <a:t>16-2-2026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CEAA47-46F7-B38C-3453-04115B5D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FFDEDE-9889-F0FC-0502-58E709ED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5054-73A0-404B-8114-9DC6FA89F4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39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B47E921-07D5-A74F-EF39-87F78BC6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3C5484-6BA8-79EE-F2D2-AA6D67936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1C8847-7D2F-E21C-54D4-B3783ADA1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1E5D-119A-4A4C-A408-FBD41D0CBB32}" type="datetimeFigureOut">
              <a:rPr lang="nl-NL" smtClean="0"/>
              <a:t>16-2-2026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3A42AC-2A62-2446-D09E-29B5BAC41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ADBFF8-F47F-A90F-76F7-30FBC9572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35054-73A0-404B-8114-9DC6FA89F4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26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13F003E-565D-77E6-FDD3-A978427B7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A1C6AE-D9CC-C687-6863-5E9F281B4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5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6782C6-7828-35BA-5A45-00B59AEA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3246AC-AA45-2016-E220-51CBABDB5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85DD0F-3702-B441-9FAE-40264303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4034E5-171E-A2A2-D02C-219267E1D9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6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FCD326-001D-F5ED-F508-113C7FB7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EF57B8-16E2-4E9A-49FF-2C925F806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4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19A2EF9-A6E7-D07F-9FA4-EA3929C6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56FADC-8B0F-2E37-0B71-8DDF33FDB2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4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436B1A-EF7B-6729-A1EB-E96E989D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0F8725-59A3-503E-72B9-BC7D58D832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7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B551BC-C49D-450B-CACB-156DB58A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57E565-E911-3F7D-D5E2-32219F6DA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6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AD27BA-167F-C2AD-6763-B4D01DE1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974373-BBDA-5925-29A1-F1E537E3B2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4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2CD48B-9147-2D31-D7E2-4B36E19E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5CB7D1-7103-0381-F17D-6DDD999CAA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737FDF-4DFF-8F52-319A-0A8F2633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5B6E51-90EB-B0E3-D58D-BFAD0606DA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8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DE6FF5-51B1-755D-DD63-D1947CB6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89C325-65B7-D103-B9DD-744D31AAFD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5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2061E6-160F-59DF-18E0-C741E268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361A9F-B6BD-D652-C878-3199AD9383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3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99E55D5-F0E7-CCE5-C016-D7FEFB85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2B6350-CCBE-2B5A-17B6-8D2617FAE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130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2026-02-16T11:45:40Z</dcterms:created>
  <dcterms:modified xsi:type="dcterms:W3CDTF">2026-02-16T11:45:40Z</dcterms:modified>
</cp:coreProperties>
</file>